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949CB-49EB-43F8-B029-F22DFCA4B0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53C85F-9224-48ED-8778-AB41918C3B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96DAD-B5B8-4FC7-85C9-6B6EE6A29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4F18D-D6D1-469C-9E79-C8E2ECA8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68BA1-2547-4775-B602-D454981A0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7482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F73C1-9C88-4634-BD8D-B48DE8FF1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262100-5B2C-478F-9907-E6C034E399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2A4AF-3C59-465D-8187-4BD6608E0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95A82-111D-4CE2-8D5B-20D7D13E6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F6324-9748-4B48-8736-3F3EF8093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4381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D1735C-A325-4FA8-A7DD-5397833A71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D5522-8BC3-4E12-94CA-7C15657BB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0F068-D499-4193-9F38-56E074B4F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E357A-C750-4C1B-B62A-499BB98B3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B038D-517A-476F-B6FE-B6BA6B190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9475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09237-D025-4D42-B0BC-2EFD59659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468AD-7771-46AD-B55D-883397AA0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A4E0A-F9FF-4E30-A4F7-1A842ABFA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2FCF4-C9E8-457A-BA5B-39ABAB1DC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8A1E0-F1E7-4388-8631-0C3C31E90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6360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71A2B-6D12-456A-95C2-9E3F29B02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629A0-C411-48E8-ACFA-858E7539F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110E4-0D6F-4606-A165-E4913507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0808F-164E-403C-B21A-0E753F328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A504F-D255-4D6D-81FD-1CFA01A16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412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13292-EEC3-4C11-91B3-8105F3C81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485B7-1D5D-42BF-94F6-998F3D645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44F529-9572-4ED5-988F-B7CE75725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F1038-D584-4E23-8A4F-0163A5665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BEB07-83F1-4328-B029-F522DCB4C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E23FBA-8212-4A5E-A3D4-4C2A83960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2663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7D2F0-C531-40F8-AAD5-E9800BE10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B2E23-A51E-4C22-BB32-5F17CFDBC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32E14-C796-42BD-8D7D-676943388C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09B689-8409-4598-A917-464CB615D9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082250-0EBF-4064-B1D7-BD9F1206C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7B2017-6F69-4FB2-B625-79FB9FD46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B5225D-97A6-455E-A95A-4BA185AD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28EE84-F01F-4E60-87C1-207407D07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375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6F4F2-1E2E-4CD4-9C6A-ACCD525F5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E29F20-6B84-474D-AD23-C04C086A3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E4AAF0-DD83-46D3-86CD-8DA300391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B93CE6-9AAD-46E4-85EC-47D93D9B2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7540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EE4ED6-595C-4B15-B98E-7EC87AD34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EFBEA0-AC40-406E-8D2B-D12A75AF8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D9CAE6-4532-4356-BBCF-B4140EF29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7019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768FE-60F8-4CDE-AFD4-EAB069D03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43798-CE8A-4F0C-BE64-DB37A82DF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62C54-4C52-4EB4-82FB-0F8DF79022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457D48-2141-4767-937E-74885CCF9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962E2-F1F7-4C9E-A4D6-B48985F61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6F4E73-D846-42FC-BE10-5F4F11069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33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B81A0-BF8B-4E56-B14D-E4347EE68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AE202C-62B8-4CD2-9A4B-3651E8FAC7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10857-CEE2-4610-9F0F-6FD03438A8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DCFABA-12CE-46D3-9DBF-C473D0F6A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8BB00-75E4-45FE-AFE9-B9EC43BB2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969D11-E9B1-4810-8F2D-02214725F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1530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F54C79-54E0-43F1-8DD4-04525FAF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DBF53-6D40-4AFE-87A2-7D50B4254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D659F-E29B-4BD0-B9B0-21E79A1E1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AE397-DA9C-4665-B85E-E187F738DD69}" type="datetimeFigureOut">
              <a:rPr lang="en-IN" smtClean="0"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C7B22-28DD-4B37-9FEA-4438EF82BB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6D14F-C9B3-46D3-AB86-06CA829A98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74342-DD64-48F7-9607-B65D513F51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2771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C7FC4-B990-4DE1-84DC-E586591FA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CA421-EFAE-4DC6-BA54-F72571FBD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4218AA-5514-4002-ABBB-632172E9F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3653" y="49272"/>
            <a:ext cx="1257534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41A6A8-F9E2-473C-B984-0EFC2D3F8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3653" y="49272"/>
            <a:ext cx="125753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31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16F79-2844-48F8-B7D4-A4F97317D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6FD40-3469-4B7C-8917-291C27CB9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01F3FA-9F40-4379-A647-42D9ABE8D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93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1F93C-DA62-4D3B-BEBA-F051AC5B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CDDB9-41A5-41E4-9428-769562A11A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0DD799-D5F1-445E-A306-213C363E5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464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BE83A-BB68-4624-A64F-731221EAA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6967E-B8AB-4DDB-B8E6-D68DD86FD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011340-B9BC-4A5E-99D2-302AE4D45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74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640B2-25F1-4704-ADFB-BA76CDDDE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017C47-7052-4711-A87E-C63803A2A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1391DA-A005-45E8-9111-EDAD91780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14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EAB50-4725-4B2C-8488-3CB05CD45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CFE0F9-3667-44CD-8403-F2B91034C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611032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AEF25-594A-40FB-B683-CE686D8BD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F5DC3E-1CC3-42EC-BDE2-0FEF07A131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410616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62A52-96F8-4BFD-9B6F-FE1E750BB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F8C740-5926-4F3F-BFED-C162CC78E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589233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3DB4A-465D-4EA0-8A7D-0BF5B68B5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401A27-7E97-47B6-BA6A-56CAEA60A8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4183550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PRANJAL DWIVEDI</dc:creator>
  <cp:lastModifiedBy>PRANJAL DWIVEDI</cp:lastModifiedBy>
  <cp:revision>2</cp:revision>
  <dcterms:created xsi:type="dcterms:W3CDTF">2024-05-24T19:27:56Z</dcterms:created>
  <dcterms:modified xsi:type="dcterms:W3CDTF">2024-05-24T19:36:36Z</dcterms:modified>
</cp:coreProperties>
</file>

<file path=docProps/thumbnail.jpeg>
</file>